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96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6757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152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89790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5/15/2025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4862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9950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229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8616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8728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0305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5127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2104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7840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EF47AA-E4F5-42DC-8932-D466265C937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CE0623-3BCE-4717-9F71-B8217D31CD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570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5399554"/>
              </p:ext>
            </p:extLst>
          </p:nvPr>
        </p:nvGraphicFramePr>
        <p:xfrm>
          <a:off x="878804" y="192897"/>
          <a:ext cx="9304655" cy="63779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8856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89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34160">
                <a:tc gridSpan="2">
                  <a:txBody>
                    <a:bodyPr/>
                    <a:lstStyle/>
                    <a:p>
                      <a:pPr marL="1914525" algn="ctr">
                        <a:lnSpc>
                          <a:spcPts val="1530"/>
                        </a:lnSpc>
                      </a:pP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Министерство</a:t>
                      </a:r>
                      <a:r>
                        <a:rPr sz="14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науки</a:t>
                      </a:r>
                      <a:r>
                        <a:rPr sz="140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и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высшего</a:t>
                      </a:r>
                      <a:r>
                        <a:rPr sz="14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образования</a:t>
                      </a:r>
                      <a:r>
                        <a:rPr sz="14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Республики</a:t>
                      </a:r>
                      <a:r>
                        <a:rPr sz="140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Казахстан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 marL="2892425" marR="967740" algn="ctr">
                        <a:lnSpc>
                          <a:spcPts val="1800"/>
                        </a:lnSpc>
                        <a:spcBef>
                          <a:spcPts val="80"/>
                        </a:spcBef>
                      </a:pP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Северо-Казахстанский</a:t>
                      </a:r>
                      <a:r>
                        <a:rPr sz="14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государственный</a:t>
                      </a:r>
                      <a:r>
                        <a:rPr sz="1400" spc="-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университет</a:t>
                      </a:r>
                      <a:r>
                        <a:rPr sz="14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им.</a:t>
                      </a:r>
                      <a:r>
                        <a:rPr sz="14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М.</a:t>
                      </a:r>
                      <a:r>
                        <a:rPr sz="1400" spc="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Козыбаева </a:t>
                      </a:r>
                      <a:r>
                        <a:rPr sz="1400" spc="-20" dirty="0">
                          <a:latin typeface="Times New Roman"/>
                          <a:cs typeface="Times New Roman"/>
                        </a:rPr>
                        <a:t>Факультет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инженерии</a:t>
                      </a:r>
                      <a:r>
                        <a:rPr sz="1400" spc="-5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и</a:t>
                      </a:r>
                      <a:r>
                        <a:rPr sz="14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цифровых</a:t>
                      </a:r>
                      <a:r>
                        <a:rPr sz="1400" spc="-4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технологий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 marL="1917700" algn="ctr"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Кафедра</a:t>
                      </a:r>
                      <a:r>
                        <a:rPr sz="1400" spc="5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«Информационно-</a:t>
                      </a:r>
                      <a:r>
                        <a:rPr sz="1400" spc="-20" dirty="0">
                          <a:latin typeface="Times New Roman"/>
                          <a:cs typeface="Times New Roman"/>
                        </a:rPr>
                        <a:t>коммуникационные</a:t>
                      </a:r>
                      <a:r>
                        <a:rPr sz="1400" spc="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технологии»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47875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45"/>
                        </a:spcBef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 marL="1917700" algn="ctr">
                        <a:lnSpc>
                          <a:spcPct val="100000"/>
                        </a:lnSpc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ТВОРЧЕСКИЙ</a:t>
                      </a:r>
                      <a:r>
                        <a:rPr sz="1400" spc="-8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ПРОЕКТ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 marL="1916430" algn="ctr">
                        <a:lnSpc>
                          <a:spcPct val="100000"/>
                        </a:lnSpc>
                        <a:spcBef>
                          <a:spcPts val="120"/>
                        </a:spcBef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по</a:t>
                      </a:r>
                      <a:r>
                        <a:rPr sz="1400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дисциплине:</a:t>
                      </a:r>
                      <a:r>
                        <a:rPr sz="14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20" dirty="0">
                          <a:latin typeface="Times New Roman"/>
                          <a:cs typeface="Times New Roman"/>
                        </a:rPr>
                        <a:t>Протоколы</a:t>
                      </a:r>
                      <a:r>
                        <a:rPr sz="14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и</a:t>
                      </a:r>
                      <a:r>
                        <a:rPr sz="1400" spc="-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интерфейсы</a:t>
                      </a:r>
                      <a:r>
                        <a:rPr sz="1400" spc="-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компьютерных</a:t>
                      </a:r>
                      <a:r>
                        <a:rPr sz="1400" spc="-5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систем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 marL="1917700" algn="ctr">
                        <a:lnSpc>
                          <a:spcPct val="100000"/>
                        </a:lnSpc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На</a:t>
                      </a:r>
                      <a:r>
                        <a:rPr sz="1400" spc="-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тему: «Разработка</a:t>
                      </a:r>
                      <a:r>
                        <a:rPr sz="1400" spc="-4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информационно-</a:t>
                      </a:r>
                      <a:r>
                        <a:rPr sz="1400" spc="-20" dirty="0">
                          <a:latin typeface="Times New Roman"/>
                          <a:cs typeface="Times New Roman"/>
                        </a:rPr>
                        <a:t>поисковой</a:t>
                      </a:r>
                      <a:r>
                        <a:rPr sz="1400" spc="-5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системы</a:t>
                      </a:r>
                      <a:r>
                        <a:rPr sz="1400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для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ТОО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 «Ромашка»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62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555"/>
                        </a:spcBef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 marL="31750" marR="3440429">
                        <a:lnSpc>
                          <a:spcPct val="107100"/>
                        </a:lnSpc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Выполнил</a:t>
                      </a:r>
                      <a:r>
                        <a:rPr sz="1400" spc="-6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25" dirty="0">
                          <a:latin typeface="Times New Roman"/>
                          <a:cs typeface="Times New Roman"/>
                        </a:rPr>
                        <a:t>студент </a:t>
                      </a:r>
                      <a:r>
                        <a:rPr sz="1400" dirty="0" err="1">
                          <a:latin typeface="Times New Roman"/>
                          <a:cs typeface="Times New Roman"/>
                        </a:rPr>
                        <a:t>группы</a:t>
                      </a:r>
                      <a:r>
                        <a:rPr sz="14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ru-RU" sz="1400" spc="-35" dirty="0" smtClean="0">
                          <a:latin typeface="Times New Roman"/>
                          <a:cs typeface="Times New Roman"/>
                        </a:rPr>
                        <a:t>Апо-23</a:t>
                      </a: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 marR="24130" algn="r">
                        <a:lnSpc>
                          <a:spcPct val="100000"/>
                        </a:lnSpc>
                      </a:pPr>
                      <a:endParaRPr lang="ru-RU" sz="1400" spc="0" dirty="0">
                        <a:latin typeface="Times New Roman"/>
                        <a:cs typeface="Times New Roman"/>
                      </a:endParaRPr>
                    </a:p>
                    <a:p>
                      <a:pPr marR="24130" algn="r">
                        <a:lnSpc>
                          <a:spcPct val="100000"/>
                        </a:lnSpc>
                      </a:pPr>
                      <a:r>
                        <a:rPr lang="ru-RU" sz="1400" spc="0" dirty="0" err="1" smtClean="0">
                          <a:latin typeface="Times New Roman"/>
                          <a:cs typeface="Times New Roman"/>
                        </a:rPr>
                        <a:t>Рахимов.А.Э</a:t>
                      </a: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9810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00"/>
                        </a:spcBef>
                      </a:pPr>
                      <a:endParaRPr sz="1400" dirty="0">
                        <a:latin typeface="Times New Roman"/>
                        <a:cs typeface="Times New Roman"/>
                      </a:endParaRPr>
                    </a:p>
                    <a:p>
                      <a:pPr marL="4813300">
                        <a:lnSpc>
                          <a:spcPts val="1605"/>
                        </a:lnSpc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Петропавловск,</a:t>
                      </a:r>
                      <a:r>
                        <a:rPr sz="1400" spc="-8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20" dirty="0">
                          <a:latin typeface="Times New Roman"/>
                          <a:cs typeface="Times New Roman"/>
                        </a:rPr>
                        <a:t>2025</a:t>
                      </a: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59761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Медиа 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с адаптацией</a:t>
            </a:r>
            <a:endParaRPr lang="ru-RU" sz="36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53088"/>
            <a:ext cx="7396583" cy="35347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5541" y="1769165"/>
            <a:ext cx="2143782" cy="414861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684779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Контакты 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с адаптацией</a:t>
            </a:r>
            <a:endParaRPr lang="ru-RU" sz="36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11258"/>
            <a:ext cx="7268738" cy="30289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6577" y="1733960"/>
            <a:ext cx="2045339" cy="398355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288983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Вход 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с адаптацией</a:t>
            </a:r>
            <a:endParaRPr lang="ru-RU" sz="3600" b="1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55574"/>
            <a:ext cx="7838952" cy="283379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3392" y="1945651"/>
            <a:ext cx="2259907" cy="402880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516953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hart.js</a:t>
            </a:r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с 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адаптацией</a:t>
            </a:r>
            <a:endParaRPr lang="ru-RU" sz="36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62256"/>
            <a:ext cx="6761331" cy="363702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0462" y="2162256"/>
            <a:ext cx="3404390" cy="36281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53711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404 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с адаптацией</a:t>
            </a:r>
            <a:endParaRPr lang="ru-RU" sz="36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0863" y="2355575"/>
            <a:ext cx="6967587" cy="25630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6956" y="2389729"/>
            <a:ext cx="3835761" cy="249472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563514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QR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-код на сайт проекта</a:t>
            </a:r>
            <a:endParaRPr lang="ru-RU" sz="3600" b="1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4426" y="1869593"/>
            <a:ext cx="3448531" cy="323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0289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 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298851"/>
            <a:ext cx="1051560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Интерфейс выполнен в едином стиле с поддержкой светлой и тёмной темы, что повышает комфорт восприятия информации при различных условиях освещения. Использованы CSS-анимации, интерактивные элементы (DHTML, JavaScript), а также библиотека Chart.js для визуализации данных.</a:t>
            </a:r>
          </a:p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 сайте реализованы функции взаимодействия с контентом: просмотр видео, лайки и комментарии (доступные после регистрации), форма обратной связи с предзаполненными контактами, а также галерея с кнопками "Подробнее".</a:t>
            </a:r>
          </a:p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Сайт адаптирован под мобильные устройства, что делает его доступным и удобным на всех платформах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00988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22132" y="351692"/>
            <a:ext cx="5055576" cy="722801"/>
          </a:xfrm>
        </p:spPr>
        <p:txBody>
          <a:bodyPr>
            <a:no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проекта</a:t>
            </a:r>
            <a:endParaRPr lang="ru-RU" sz="36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17684" y="1276714"/>
            <a:ext cx="10357339" cy="4658093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современном информационном обществе своевременный доступ к достоверным новостям играет ключевую роль в формировании общественного мнения, принятии решений и ориентации в быстро меняющемся мире. С развитием цифровых технологий люди всё чаще обращаются к интернет-ресурсам за свежей и достоверной информацией. Традиционные источники информации, такие как телевидение и печатные издания, постепенно уступают место онлайн-платформам, предоставляющим контент в режиме реального времени.</a:t>
            </a:r>
          </a:p>
          <a:p>
            <a:pPr algn="just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Новостной сайт представляет собой универсальную платформу, которая обеспечивает пользователей актуальными событиями в удобной и доступной форме. Он позволяет мгновенно публиковать новости, обновлять информацию, интегрировать мультимедийные материалы (фото, видео, графики), а также взаимодействовать с аудиторией через комментарии и социальные сети.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011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38301" y="483577"/>
            <a:ext cx="3382108" cy="1136773"/>
          </a:xfrm>
        </p:spPr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проекта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17331" y="1429971"/>
            <a:ext cx="10515600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Целью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проекта является создание современного, информативного и удобного новостного сайта, который обеспечивает пользователей оперативным доступом к актуальным событиям в различных сферах жизни: политике, культуре, науке, спорте, технологиях и обществе.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336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92116" y="356333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чего реализуется проект</a:t>
            </a:r>
            <a:endParaRPr lang="ru-RU" sz="36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8538" y="1482725"/>
            <a:ext cx="10515600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 реализуется с целью создания удобного и функционального информационного ресурса, который позволит пользователям оперативно получать достоверные и актуальные новости в удобном формате.</a:t>
            </a:r>
          </a:p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условиях высокой цифровизации общества важно обеспечить простой доступ к проверенной информации, сформировать пространство для обсуждения событий, а также развивать навыки критического восприятия медийного контента.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99295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37138" y="400294"/>
            <a:ext cx="10515600" cy="1325563"/>
          </a:xfrm>
        </p:spPr>
        <p:txBody>
          <a:bodyPr/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Практическая</a:t>
            </a:r>
            <a:r>
              <a:rPr lang="ru-RU" dirty="0" smtClean="0"/>
              <a:t> </a:t>
            </a:r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значимость проекта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1147" y="1553064"/>
            <a:ext cx="1051560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Практическая значимость проекта заключается в возможности его реального применения как полнофункционального новостного веб-сайта. Разработанный ресурс может быть использован для:</a:t>
            </a:r>
          </a:p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распространения оперативных и достоверных новостей;</a:t>
            </a:r>
          </a:p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информирования широкой аудитории о важных событиях в мире политики, культуры, технологий и спорта;</a:t>
            </a:r>
          </a:p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повышения цифровой грамотности пользователей через взаимодействие с современным веб-интерфейсом;</a:t>
            </a:r>
          </a:p>
          <a:p>
            <a:pPr marL="0" indent="0" algn="just">
              <a:buNone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формирования медийной культуры и навыков анализа информации у аудитории.</a:t>
            </a:r>
          </a:p>
          <a:p>
            <a:pPr marL="0" indent="0">
              <a:buNone/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974033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6475" y="224448"/>
            <a:ext cx="10744200" cy="1325563"/>
          </a:xfrm>
        </p:spPr>
        <p:txBody>
          <a:bodyPr>
            <a:no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Общая иерархическая схема </a:t>
            </a:r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для новостного сайта </a:t>
            </a:r>
            <a:endParaRPr lang="ru-RU" sz="3600" dirty="0"/>
          </a:p>
        </p:txBody>
      </p:sp>
      <p:pic>
        <p:nvPicPr>
          <p:cNvPr id="8" name="Объект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599" y="1991238"/>
            <a:ext cx="7706801" cy="402011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01168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06864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Главная страница с адаптацией</a:t>
            </a:r>
            <a:endParaRPr lang="ru-RU" sz="36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2838" y="1998831"/>
            <a:ext cx="6477000" cy="34892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5899" y="1714501"/>
            <a:ext cx="2183550" cy="41851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79185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 нас 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с адаптацией</a:t>
            </a:r>
            <a:endParaRPr lang="ru-RU" sz="36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22231"/>
            <a:ext cx="7053470" cy="331946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1675" y="1769819"/>
            <a:ext cx="1970529" cy="382428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53289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4930" y="470092"/>
            <a:ext cx="13441400" cy="1325563"/>
          </a:xfrm>
        </p:spPr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Мир звёзд 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с адаптацией</a:t>
            </a:r>
            <a:endParaRPr lang="ru-RU" sz="36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930" y="2080500"/>
            <a:ext cx="7276365" cy="34810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2814" y="1795655"/>
            <a:ext cx="2061613" cy="405068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6836656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466</Words>
  <Application>Microsoft Office PowerPoint</Application>
  <PresentationFormat>Широкоэкранный</PresentationFormat>
  <Paragraphs>48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Актуальность проекта</vt:lpstr>
      <vt:lpstr>Цель проекта</vt:lpstr>
      <vt:lpstr>Для чего реализуется проект</vt:lpstr>
      <vt:lpstr>Практическая значимость проекта</vt:lpstr>
      <vt:lpstr>Общая иерархическая схема для новостного сайта </vt:lpstr>
      <vt:lpstr>Главная страница с адаптацией</vt:lpstr>
      <vt:lpstr>О нас страница с адаптацией</vt:lpstr>
      <vt:lpstr>Мир звёзд страница с адаптацией</vt:lpstr>
      <vt:lpstr>Медиа страница с адаптацией</vt:lpstr>
      <vt:lpstr>Контакты страница с адаптацией</vt:lpstr>
      <vt:lpstr>Вход страница с адаптацией</vt:lpstr>
      <vt:lpstr>Сhart.js с адаптацией</vt:lpstr>
      <vt:lpstr>404 страница с адаптацией</vt:lpstr>
      <vt:lpstr>QR-код на сайт проекта</vt:lpstr>
      <vt:lpstr>Вывод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Men GO</dc:creator>
  <cp:lastModifiedBy>Men GO</cp:lastModifiedBy>
  <cp:revision>8</cp:revision>
  <dcterms:created xsi:type="dcterms:W3CDTF">2025-05-15T00:26:42Z</dcterms:created>
  <dcterms:modified xsi:type="dcterms:W3CDTF">2025-05-15T03:28:38Z</dcterms:modified>
</cp:coreProperties>
</file>

<file path=docProps/thumbnail.jpeg>
</file>